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Inter" panose="02000503000000020004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9" d="100"/>
          <a:sy n="99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0955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pseudovicky/project1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2956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AI-Powered Old Car Price Prediction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45216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Predicting old car prices with AI for precision and fairness.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15659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4D4D5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16421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139690"/>
            <a:ext cx="211633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rgbClr val="E0D6DE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Vicky Kumar</a:t>
            </a:r>
            <a:endParaRPr lang="en-US" sz="2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DB5F94-9074-3A85-2CE4-4C1E30C3DA38}"/>
              </a:ext>
            </a:extLst>
          </p:cNvPr>
          <p:cNvSpPr txBox="1"/>
          <p:nvPr/>
        </p:nvSpPr>
        <p:spPr>
          <a:xfrm>
            <a:off x="6851561" y="6323526"/>
            <a:ext cx="41353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Github</a:t>
            </a:r>
            <a:r>
              <a:rPr lang="en-US" dirty="0">
                <a:solidFill>
                  <a:schemeClr val="bg1"/>
                </a:solidFill>
              </a:rPr>
              <a:t> link : -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https://github.com/pseudovicky/project1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7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6875" y="563166"/>
            <a:ext cx="7710249" cy="1344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kern="0" spc="-85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Problem: Inaccurate Car Valuations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16875" y="2214563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29283" y="2426970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kern="0" spc="-42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Traditional Methods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29283" y="2885837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Expert opinions often outdated, causing unreliable valuations.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16875" y="3630692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929283" y="3843099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kern="0" spc="-42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Market Inefficiency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929283" y="4301966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Wide price gaps create challenges in fair negotiations.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6875" y="5046821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29283" y="5259229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kern="0" spc="-42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Scarcity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29283" y="5718096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Lack of comprehensive data for many old car models.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6875" y="6462951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29283" y="6675358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kern="0" spc="-42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Financial Impact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929283" y="7134225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Incorrect prices lead to losses for both buyers and sellers.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7332" y="621387"/>
            <a:ext cx="7562136" cy="1482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50" b="1" kern="0" spc="-93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Our Solution: AI-Driven Price Prediction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77332" y="2697361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011710" y="2697361"/>
            <a:ext cx="296608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Data-Driven Approach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011710" y="3203496"/>
            <a:ext cx="682775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Uses historical sales data for precise price estimates.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77332" y="4045148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011710" y="4045148"/>
            <a:ext cx="341316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Machine Learning Models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7011710" y="4551283"/>
            <a:ext cx="682775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Combines Linear Regression with AdaBoost to boost accuracy.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7332" y="5392936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011710" y="5392936"/>
            <a:ext cx="296608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Real-time Updates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7011710" y="5899071"/>
            <a:ext cx="682775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Adapts continuously as market conditions change.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6277332" y="6740723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7011710" y="6740723"/>
            <a:ext cx="296608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Benefits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7011710" y="7246858"/>
            <a:ext cx="682775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Ensures fair pricing and reduces negotiation time.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1043"/>
            <a:ext cx="10945416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Technical Deep Dive: Algorithms and Data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299227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Source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591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Collected via web scraping from Quikr.com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8088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Linear Regression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47797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Establishes baseline predictions based on features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99227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AdaBoost Algorithm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599521" y="35911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Improves model accuracy by combining weak learners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18088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Features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99521" y="47797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Year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2219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Mileage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66416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Condition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61063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Make &amp; Model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932" y="621387"/>
            <a:ext cx="7562136" cy="1482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00"/>
              </a:lnSpc>
              <a:buNone/>
            </a:pPr>
            <a:r>
              <a:rPr lang="en-US" sz="4650" b="1" kern="0" spc="-93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Web Scraping and Data Collection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0932" y="2697361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525310" y="2697361"/>
            <a:ext cx="296608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Scraping Quikr.com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525310" y="3203496"/>
            <a:ext cx="682775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Extracted detailed car listings and specifications.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0932" y="4045148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525310" y="4045148"/>
            <a:ext cx="296608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Cleaning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525310" y="4551283"/>
            <a:ext cx="682775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Addressed missing values and removed outliers for quality.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0932" y="5392936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525310" y="5392936"/>
            <a:ext cx="296608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Feature Engineering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1525310" y="5899071"/>
            <a:ext cx="682775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Created new attributes to boost model performance.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0932" y="6740723"/>
            <a:ext cx="508397" cy="508397"/>
          </a:xfrm>
          <a:prstGeom prst="roundRect">
            <a:avLst>
              <a:gd name="adj" fmla="val 18670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525310" y="6740723"/>
            <a:ext cx="2966085" cy="3706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Volume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525310" y="7246858"/>
            <a:ext cx="682775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Collected a large, diverse dataset for robust training.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81952"/>
            <a:ext cx="11225808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Full-Stack Implementation: Flask &amp; Django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59318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Backend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1920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Flask and Django serve AI model and APIs efficiently.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817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Frontend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93790" y="53806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UI built with HTML, CSS, and JavaScript.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59318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Experience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599521" y="419207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Input car details and receive instant price predictions.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7817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Scalability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599521" y="53806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Designed to support many users and high traffic loads.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7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3275" y="563166"/>
            <a:ext cx="7710249" cy="1344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kern="0" spc="-85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Demo and Results: Accuracy and Performance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03275" y="2214563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15683" y="2426970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kern="0" spc="-42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Live Demo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15683" y="2885837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Showcased user-friendly predictive web interface in action.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03275" y="3630692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415683" y="3843099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kern="0" spc="-42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Accuracy Metrics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415683" y="4301966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Achieved high R-squared and low Mean Absolute Error (MAE).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3275" y="5046821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415683" y="5259229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kern="0" spc="-42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415683" y="5718096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Fast response times, smooth user experience.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03275" y="6462951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415683" y="6675358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kern="0" spc="-42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Improvement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415683" y="7134225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kern="0" spc="-32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Outperformed traditional methods by 15% in accuracy.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79376"/>
            <a:ext cx="1005244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kern="0" spc="-94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and Future Enhancements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5684520"/>
            <a:ext cx="3005495" cy="226814"/>
          </a:xfrm>
          <a:prstGeom prst="roundRect">
            <a:avLst>
              <a:gd name="adj" fmla="val 4200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93790" y="625149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Summary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793790" y="6759654"/>
            <a:ext cx="30054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 offers precise, fair old car price predictions.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139446" y="5344239"/>
            <a:ext cx="3005614" cy="226814"/>
          </a:xfrm>
          <a:prstGeom prst="roundRect">
            <a:avLst>
              <a:gd name="adj" fmla="val 4200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139446" y="591121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Benefits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4139446" y="6419374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Improved market efficiency and decision making.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85221" y="5003959"/>
            <a:ext cx="3005614" cy="226814"/>
          </a:xfrm>
          <a:prstGeom prst="roundRect">
            <a:avLst>
              <a:gd name="adj" fmla="val 4200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485221" y="557093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Work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7485221" y="6079093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 more data sources and advanced algorithms.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830997" y="4663797"/>
            <a:ext cx="3005614" cy="226814"/>
          </a:xfrm>
          <a:prstGeom prst="roundRect">
            <a:avLst>
              <a:gd name="adj" fmla="val 4200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830997" y="523077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kern="0" spc="-47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Next Steps</a:t>
            </a:r>
            <a:endParaRPr lang="en-US" sz="2300" dirty="0"/>
          </a:p>
        </p:txBody>
      </p:sp>
      <p:sp>
        <p:nvSpPr>
          <p:cNvPr id="15" name="Text 12"/>
          <p:cNvSpPr/>
          <p:nvPr/>
        </p:nvSpPr>
        <p:spPr>
          <a:xfrm>
            <a:off x="10830997" y="5738932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Enhance UI, expand features, deploy on cloud.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378</Words>
  <Application>Microsoft Macintosh PowerPoint</Application>
  <PresentationFormat>Custom</PresentationFormat>
  <Paragraphs>78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Inter Bold</vt:lpstr>
      <vt:lpstr>Inter</vt:lpstr>
      <vt:lpstr>Petrona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Vicky Kumar</cp:lastModifiedBy>
  <cp:revision>2</cp:revision>
  <dcterms:created xsi:type="dcterms:W3CDTF">2025-04-21T06:27:03Z</dcterms:created>
  <dcterms:modified xsi:type="dcterms:W3CDTF">2025-04-29T08:28:04Z</dcterms:modified>
</cp:coreProperties>
</file>